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3" r:id="rId5"/>
    <p:sldId id="262" r:id="rId6"/>
    <p:sldId id="264" r:id="rId7"/>
    <p:sldId id="261" r:id="rId8"/>
    <p:sldId id="259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5516-7242-4088-AC2A-D87814E9DCE9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43EE-86CA-421F-A832-8264B221DD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0743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5516-7242-4088-AC2A-D87814E9DCE9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43EE-86CA-421F-A832-8264B221DD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562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5516-7242-4088-AC2A-D87814E9DCE9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43EE-86CA-421F-A832-8264B221DD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6757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5516-7242-4088-AC2A-D87814E9DCE9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43EE-86CA-421F-A832-8264B221DD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63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5516-7242-4088-AC2A-D87814E9DCE9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43EE-86CA-421F-A832-8264B221DD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44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5516-7242-4088-AC2A-D87814E9DCE9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43EE-86CA-421F-A832-8264B221DD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132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5516-7242-4088-AC2A-D87814E9DCE9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43EE-86CA-421F-A832-8264B221DD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8545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5516-7242-4088-AC2A-D87814E9DCE9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43EE-86CA-421F-A832-8264B221DD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179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5516-7242-4088-AC2A-D87814E9DCE9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43EE-86CA-421F-A832-8264B221DD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0079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5516-7242-4088-AC2A-D87814E9DCE9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43EE-86CA-421F-A832-8264B221DD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341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55516-7242-4088-AC2A-D87814E9DCE9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43EE-86CA-421F-A832-8264B221DD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1047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55516-7242-4088-AC2A-D87814E9DCE9}" type="datetimeFigureOut">
              <a:rPr lang="zh-TW" altLang="en-US" smtClean="0"/>
              <a:t>2016/10/27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143EE-86CA-421F-A832-8264B221DD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564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ltn.com.tw/news/world/paper/931343" TargetMode="External"/><Relationship Id="rId2" Type="http://schemas.openxmlformats.org/officeDocument/2006/relationships/hyperlink" Target="https://www.thenewslens.com/article/3065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/>
              <a:t>全球行善調查 緬甸排名第一</a:t>
            </a:r>
            <a:endParaRPr lang="zh-TW" altLang="en-US" sz="54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096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en-US" dirty="0" smtClean="0"/>
          </a:p>
          <a:p>
            <a:r>
              <a:rPr lang="zh-TW" altLang="en-US" dirty="0" smtClean="0"/>
              <a:t>中央社報導，根據</a:t>
            </a:r>
            <a:r>
              <a:rPr lang="en-US" altLang="zh-TW" dirty="0" smtClean="0"/>
              <a:t>CAF</a:t>
            </a:r>
            <a:r>
              <a:rPr lang="zh-TW" altLang="en-US" dirty="0" smtClean="0"/>
              <a:t>調查發現，世界上有越來越多的人行善，</a:t>
            </a:r>
            <a:r>
              <a:rPr lang="en-US" altLang="zh-TW" dirty="0" smtClean="0"/>
              <a:t>2014</a:t>
            </a:r>
            <a:r>
              <a:rPr lang="zh-TW" altLang="en-US" dirty="0" smtClean="0"/>
              <a:t>年全球共有近</a:t>
            </a:r>
            <a:r>
              <a:rPr lang="en-US" altLang="zh-TW" dirty="0" smtClean="0"/>
              <a:t>14</a:t>
            </a:r>
            <a:r>
              <a:rPr lang="zh-TW" altLang="en-US" dirty="0" smtClean="0"/>
              <a:t>億人，或</a:t>
            </a:r>
            <a:r>
              <a:rPr lang="en-US" altLang="zh-TW" dirty="0" smtClean="0"/>
              <a:t>31.5%</a:t>
            </a:r>
            <a:r>
              <a:rPr lang="zh-TW" altLang="en-US" dirty="0" smtClean="0"/>
              <a:t>的成年人捐款幫助他人，高於</a:t>
            </a:r>
            <a:r>
              <a:rPr lang="en-US" altLang="zh-TW" dirty="0" smtClean="0"/>
              <a:t>2013</a:t>
            </a:r>
            <a:r>
              <a:rPr lang="zh-TW" altLang="en-US" dirty="0" smtClean="0"/>
              <a:t>年的</a:t>
            </a:r>
            <a:r>
              <a:rPr lang="en-US" altLang="zh-TW" dirty="0" smtClean="0"/>
              <a:t>28.3%</a:t>
            </a:r>
            <a:r>
              <a:rPr lang="zh-TW" altLang="en-US" dirty="0" smtClean="0"/>
              <a:t>。</a:t>
            </a:r>
            <a:r>
              <a:rPr lang="en-US" altLang="zh-TW" dirty="0" smtClean="0"/>
              <a:t>CAF</a:t>
            </a:r>
            <a:r>
              <a:rPr lang="zh-TW" altLang="en-US" dirty="0" smtClean="0"/>
              <a:t>執行長羅（</a:t>
            </a:r>
            <a:r>
              <a:rPr lang="en-US" altLang="zh-TW" dirty="0" smtClean="0"/>
              <a:t>John Low</a:t>
            </a:r>
            <a:r>
              <a:rPr lang="zh-TW" altLang="en-US" dirty="0" smtClean="0"/>
              <a:t>）在聲明中指出：「即使此時全球經濟充滿不確定性，人們依然熱心公益，踴躍捐款助人，這實在十分鼓舞人心。」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721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緬甸是全球最樂善好施的國家，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hlinkClick r:id="rId2"/>
              </a:rPr>
              <a:t>https://www.thenewslens.com/article/30655</a:t>
            </a:r>
            <a:endParaRPr lang="en-US" altLang="zh-TW" dirty="0" smtClean="0"/>
          </a:p>
          <a:p>
            <a:r>
              <a:rPr lang="en-US" altLang="zh-TW" dirty="0" smtClean="0">
                <a:hlinkClick r:id="rId3"/>
              </a:rPr>
              <a:t>http://news.ltn.com.tw/news/world/paper/931343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2015-11-11 </a:t>
            </a:r>
          </a:p>
          <a:p>
            <a:r>
              <a:rPr lang="en-US" altLang="zh-TW" dirty="0" smtClean="0"/>
              <a:t>〔</a:t>
            </a:r>
            <a:r>
              <a:rPr lang="zh-TW" altLang="en-US" dirty="0" smtClean="0"/>
              <a:t>編譯李信漢／綜合報導</a:t>
            </a:r>
            <a:r>
              <a:rPr lang="en-US" altLang="zh-TW" dirty="0" smtClean="0"/>
              <a:t>〕</a:t>
            </a:r>
            <a:r>
              <a:rPr lang="zh-TW" altLang="en-US" dirty="0" smtClean="0"/>
              <a:t>一份由英國慈善援助基金會（ＣＡＦ）發表的調查報告指出，</a:t>
            </a:r>
          </a:p>
          <a:p>
            <a:endParaRPr lang="en-US" altLang="zh-TW" dirty="0"/>
          </a:p>
          <a:p>
            <a:r>
              <a:rPr lang="zh-TW" altLang="en-US" dirty="0" smtClean="0"/>
              <a:t>緬甸每</a:t>
            </a:r>
            <a:r>
              <a:rPr lang="en-US" altLang="zh-TW" dirty="0" smtClean="0"/>
              <a:t>10</a:t>
            </a:r>
            <a:r>
              <a:rPr lang="zh-TW" altLang="en-US" dirty="0" smtClean="0"/>
              <a:t>名成人當中，就有</a:t>
            </a:r>
            <a:r>
              <a:rPr lang="en-US" altLang="zh-TW" dirty="0" smtClean="0"/>
              <a:t>9</a:t>
            </a:r>
            <a:r>
              <a:rPr lang="zh-TW" altLang="en-US" dirty="0" smtClean="0"/>
              <a:t>人捐款行善，另有</a:t>
            </a:r>
            <a:r>
              <a:rPr lang="en-US" altLang="zh-TW" dirty="0" smtClean="0"/>
              <a:t>5</a:t>
            </a:r>
            <a:r>
              <a:rPr lang="zh-TW" altLang="en-US" dirty="0" smtClean="0"/>
              <a:t>人花時間做志工。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265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世界奉獻指數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根據ＣＡＦ公布的一四年「世界奉獻指數（</a:t>
            </a:r>
            <a:r>
              <a:rPr lang="en-US" altLang="zh-TW" dirty="0" smtClean="0"/>
              <a:t>World Giving Index</a:t>
            </a:r>
            <a:r>
              <a:rPr lang="zh-TW" altLang="en-US" dirty="0" smtClean="0"/>
              <a:t>）」，排在緬甸之後的國家依序是</a:t>
            </a:r>
            <a:endParaRPr lang="en-US" altLang="zh-TW" dirty="0" smtClean="0"/>
          </a:p>
          <a:p>
            <a:r>
              <a:rPr lang="zh-TW" altLang="en-US" dirty="0" smtClean="0"/>
              <a:t>美國、紐西蘭、加拿大和澳洲。</a:t>
            </a:r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「世界奉獻指數」</a:t>
            </a:r>
          </a:p>
          <a:p>
            <a:r>
              <a:rPr lang="zh-TW" altLang="en-US" dirty="0" smtClean="0"/>
              <a:t>此份報告將行善分為三種類型：</a:t>
            </a:r>
          </a:p>
          <a:p>
            <a:r>
              <a:rPr lang="zh-TW" altLang="en-US" dirty="0" smtClean="0"/>
              <a:t>為幫助陌生人，</a:t>
            </a:r>
          </a:p>
          <a:p>
            <a:r>
              <a:rPr lang="zh-TW" altLang="en-US" dirty="0" smtClean="0"/>
              <a:t>捐錢給慈善團體，</a:t>
            </a:r>
          </a:p>
          <a:p>
            <a:r>
              <a:rPr lang="zh-TW" altLang="en-US" dirty="0" smtClean="0"/>
              <a:t>做志工。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513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全球行善排名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英國慈善援助基金會（</a:t>
            </a:r>
            <a:r>
              <a:rPr lang="en-US" altLang="zh-TW" dirty="0" smtClean="0"/>
              <a:t>Charity Aid Foundation</a:t>
            </a:r>
            <a:r>
              <a:rPr lang="zh-TW" altLang="en-US" dirty="0" smtClean="0"/>
              <a:t>，</a:t>
            </a:r>
            <a:r>
              <a:rPr lang="en-US" altLang="zh-TW" dirty="0" smtClean="0"/>
              <a:t>CAF</a:t>
            </a:r>
            <a:r>
              <a:rPr lang="zh-TW" altLang="en-US" dirty="0" smtClean="0"/>
              <a:t>）日前公佈全球行善排名，緬甸在</a:t>
            </a:r>
            <a:r>
              <a:rPr lang="en-US" altLang="zh-TW" dirty="0" smtClean="0"/>
              <a:t>144</a:t>
            </a:r>
            <a:r>
              <a:rPr lang="zh-TW" altLang="en-US" dirty="0" smtClean="0"/>
              <a:t>個國家中排名第一，台灣則排名第</a:t>
            </a:r>
            <a:r>
              <a:rPr lang="en-US" altLang="zh-TW" dirty="0" smtClean="0"/>
              <a:t>35</a:t>
            </a:r>
            <a:r>
              <a:rPr lang="zh-TW" altLang="en-US" dirty="0" smtClean="0"/>
              <a:t>，中國排名第</a:t>
            </a:r>
            <a:r>
              <a:rPr lang="en-US" altLang="zh-TW" dirty="0" smtClean="0"/>
              <a:t>143</a:t>
            </a:r>
            <a:r>
              <a:rPr lang="zh-TW" altLang="en-US" dirty="0" smtClean="0"/>
              <a:t>名，倒數第二，最末則是蒲隆地。接下來是葉門與立陶宛。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台灣今年排名第</a:t>
            </a:r>
            <a:r>
              <a:rPr lang="en-US" altLang="zh-TW" dirty="0" smtClean="0"/>
              <a:t>35</a:t>
            </a:r>
            <a:r>
              <a:rPr lang="zh-TW" altLang="en-US" dirty="0" smtClean="0"/>
              <a:t>，但整體表現比去年進步</a:t>
            </a:r>
            <a:r>
              <a:rPr lang="en-US" altLang="zh-TW" dirty="0" smtClean="0"/>
              <a:t>43%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其中在幫助陌生人方面，排名第</a:t>
            </a:r>
            <a:r>
              <a:rPr lang="en-US" altLang="zh-TW" dirty="0" smtClean="0"/>
              <a:t>40</a:t>
            </a:r>
            <a:r>
              <a:rPr lang="zh-TW" altLang="en-US" dirty="0" smtClean="0"/>
              <a:t>，比去年進步</a:t>
            </a:r>
            <a:r>
              <a:rPr lang="en-US" altLang="zh-TW" dirty="0" smtClean="0"/>
              <a:t>59%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在捐錢給慈善團體方面，排名第</a:t>
            </a:r>
            <a:r>
              <a:rPr lang="en-US" altLang="zh-TW" dirty="0" smtClean="0"/>
              <a:t>29</a:t>
            </a:r>
            <a:r>
              <a:rPr lang="zh-TW" altLang="en-US" dirty="0" smtClean="0"/>
              <a:t>，比去年增加</a:t>
            </a:r>
            <a:r>
              <a:rPr lang="en-US" altLang="zh-TW" dirty="0" smtClean="0"/>
              <a:t>49%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r>
              <a:rPr lang="zh-TW" altLang="en-US" dirty="0" smtClean="0"/>
              <a:t>在做志工方面，排名第</a:t>
            </a:r>
            <a:r>
              <a:rPr lang="en-US" altLang="zh-TW" dirty="0" smtClean="0"/>
              <a:t>69</a:t>
            </a:r>
            <a:r>
              <a:rPr lang="zh-TW" altLang="en-US" dirty="0" smtClean="0"/>
              <a:t>，比去年增加</a:t>
            </a:r>
            <a:r>
              <a:rPr lang="en-US" altLang="zh-TW" dirty="0" smtClean="0"/>
              <a:t>20%</a:t>
            </a:r>
            <a:r>
              <a:rPr lang="zh-TW" altLang="en-US" dirty="0" smtClean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6368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緬甸是全球最樂於從事志工的國家，有一半緬甸成年人表示他們做過志工服務。</a:t>
            </a:r>
            <a:endParaRPr lang="en-US" altLang="zh-TW" dirty="0" smtClean="0"/>
          </a:p>
          <a:p>
            <a:r>
              <a:rPr lang="zh-TW" altLang="en-US" dirty="0" smtClean="0"/>
              <a:t>排在緬甸之後的國家是斯里蘭卡、賴比瑞亞、紐西蘭、加拿大和美國。</a:t>
            </a:r>
            <a:endParaRPr lang="en-US" altLang="zh-TW" dirty="0" smtClean="0"/>
          </a:p>
          <a:p>
            <a:r>
              <a:rPr lang="zh-TW" altLang="en-US" dirty="0" smtClean="0"/>
              <a:t>二○一四年全球成年人從事志工服務的比例為廿一％，較一三年廿一．三％略微下滑。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232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調查說，緬甸人和近來高達</a:t>
            </a:r>
            <a:r>
              <a:rPr lang="en-US" altLang="zh-TW" dirty="0" smtClean="0"/>
              <a:t>87%</a:t>
            </a:r>
            <a:r>
              <a:rPr lang="zh-TW" altLang="en-US" dirty="0" smtClean="0"/>
              <a:t>成人捐款行善的泰國人，大多信奉小乘佛教，加上都有佈施供養僧侶的傳統，因此捐款行善者眾多</a:t>
            </a:r>
          </a:p>
          <a:p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4298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根據</a:t>
            </a:r>
            <a:r>
              <a:rPr lang="en-US" altLang="zh-TW" dirty="0" smtClean="0"/>
              <a:t>CAF</a:t>
            </a:r>
            <a:r>
              <a:rPr lang="zh-TW" altLang="en-US" dirty="0" smtClean="0"/>
              <a:t>的研究發現：</a:t>
            </a:r>
          </a:p>
          <a:p>
            <a:r>
              <a:rPr lang="en-US" altLang="zh-TW" dirty="0" smtClean="0"/>
              <a:t>• </a:t>
            </a:r>
            <a:r>
              <a:rPr lang="zh-TW" altLang="en-US" dirty="0" smtClean="0"/>
              <a:t>緬甸、美國、紐西蘭是全球行善排名的前三名。</a:t>
            </a:r>
          </a:p>
          <a:p>
            <a:r>
              <a:rPr lang="en-US" altLang="zh-TW" dirty="0" smtClean="0"/>
              <a:t>• </a:t>
            </a:r>
            <a:r>
              <a:rPr lang="zh-TW" altLang="en-US" dirty="0" smtClean="0"/>
              <a:t>捐款給陌生人的比例在今年上升，參與志工的比例則小小下滑。</a:t>
            </a:r>
          </a:p>
          <a:p>
            <a:r>
              <a:rPr lang="en-US" altLang="zh-TW" dirty="0" smtClean="0"/>
              <a:t>• </a:t>
            </a:r>
            <a:r>
              <a:rPr lang="zh-TW" altLang="en-US" dirty="0" smtClean="0"/>
              <a:t>在這六年的調查中，男性首次比女性捐款的多</a:t>
            </a:r>
          </a:p>
          <a:p>
            <a:r>
              <a:rPr lang="en-US" altLang="zh-TW" dirty="0" smtClean="0"/>
              <a:t>• </a:t>
            </a:r>
            <a:r>
              <a:rPr lang="zh-TW" altLang="en-US" dirty="0" smtClean="0"/>
              <a:t>文化、宗教習俗和破壞性事件，是影響今年行善排名的原因</a:t>
            </a:r>
          </a:p>
          <a:p>
            <a:r>
              <a:rPr lang="en-US" altLang="zh-TW" dirty="0" smtClean="0"/>
              <a:t>• </a:t>
            </a:r>
            <a:r>
              <a:rPr lang="zh-TW" altLang="en-US" dirty="0" smtClean="0"/>
              <a:t>只有</a:t>
            </a:r>
            <a:r>
              <a:rPr lang="en-US" altLang="zh-TW" dirty="0" smtClean="0"/>
              <a:t>5</a:t>
            </a:r>
            <a:r>
              <a:rPr lang="zh-TW" altLang="en-US" dirty="0" smtClean="0"/>
              <a:t>個列名在</a:t>
            </a:r>
            <a:r>
              <a:rPr lang="en-US" altLang="zh-TW" dirty="0" smtClean="0"/>
              <a:t>G20</a:t>
            </a:r>
            <a:r>
              <a:rPr lang="zh-TW" altLang="en-US" dirty="0" smtClean="0"/>
              <a:t>的國家，名列在今年行善之國的前</a:t>
            </a:r>
            <a:r>
              <a:rPr lang="en-US" altLang="zh-TW" dirty="0" smtClean="0"/>
              <a:t>20</a:t>
            </a:r>
            <a:r>
              <a:rPr lang="zh-TW" altLang="en-US" dirty="0" smtClean="0"/>
              <a:t>名內，顯示經濟繁榮和慷慨援助並不成正比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9570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532</Words>
  <Application>Microsoft Office PowerPoint</Application>
  <PresentationFormat>寬螢幕</PresentationFormat>
  <Paragraphs>40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Office 佈景主題</vt:lpstr>
      <vt:lpstr>全球行善調查 緬甸排名第一</vt:lpstr>
      <vt:lpstr>PowerPoint 簡報</vt:lpstr>
      <vt:lpstr>緬甸是全球最樂善好施的國家，</vt:lpstr>
      <vt:lpstr>世界奉獻指數</vt:lpstr>
      <vt:lpstr>全球行善排名</vt:lpstr>
      <vt:lpstr>PowerPoint 簡報</vt:lpstr>
      <vt:lpstr>PowerPoint 簡報</vt:lpstr>
      <vt:lpstr>PowerPoint 簡報</vt:lpstr>
    </vt:vector>
  </TitlesOfParts>
  <Company>Nuu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全球行善調查 緬甸排名第一</dc:title>
  <dc:creator>User</dc:creator>
  <cp:lastModifiedBy>User</cp:lastModifiedBy>
  <cp:revision>3</cp:revision>
  <dcterms:created xsi:type="dcterms:W3CDTF">2016-10-27T05:08:14Z</dcterms:created>
  <dcterms:modified xsi:type="dcterms:W3CDTF">2016-10-27T05:22:12Z</dcterms:modified>
</cp:coreProperties>
</file>